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320" r:id="rId6"/>
    <p:sldId id="317" r:id="rId7"/>
    <p:sldId id="313" r:id="rId8"/>
    <p:sldId id="314" r:id="rId9"/>
    <p:sldId id="318" r:id="rId10"/>
    <p:sldId id="322" r:id="rId11"/>
    <p:sldId id="316" r:id="rId12"/>
    <p:sldId id="323" r:id="rId13"/>
    <p:sldId id="261" r:id="rId14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Congenial Black" panose="020F0502020204030204" pitchFamily="34" charset="0"/>
      <p:bold r:id="rId20"/>
      <p:italic r:id="rId21"/>
      <p:boldItalic r:id="rId22"/>
    </p:embeddedFont>
    <p:embeddedFont>
      <p:font typeface="Congenial Light" panose="020F0302020204030204" pitchFamily="34" charset="0"/>
      <p:regular r:id="rId23"/>
      <p:italic r:id="rId24"/>
    </p:embeddedFont>
    <p:embeddedFont>
      <p:font typeface="Congenial SemiBold" panose="020F0502020204030204" pitchFamily="34" charset="0"/>
      <p:regular r:id="rId25"/>
      <p:bold r:id="rId26"/>
      <p:italic r:id="rId27"/>
      <p:boldItalic r:id="rId28"/>
    </p:embeddedFont>
    <p:embeddedFont>
      <p:font typeface="Montserrat Semi-Bold" panose="020B0604020202020204" pitchFamily="34" charset="0"/>
      <p:regular r:id="rId29"/>
    </p:embeddedFont>
    <p:embeddedFont>
      <p:font typeface="Zen Dots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380468-0704-4EBE-8FCD-5043EF486411}">
  <a:tblStyle styleId="{E2380468-0704-4EBE-8FCD-5043EF4864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1" autoAdjust="0"/>
    <p:restoredTop sz="95033" autoAdjust="0"/>
  </p:normalViewPr>
  <p:slideViewPr>
    <p:cSldViewPr snapToGrid="0">
      <p:cViewPr>
        <p:scale>
          <a:sx n="151" d="100"/>
          <a:sy n="151" d="100"/>
        </p:scale>
        <p:origin x="1688" y="504"/>
      </p:cViewPr>
      <p:guideLst>
        <p:guide orient="horz" pos="6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3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7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9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34a9dd1274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34a9dd1274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3abc945f2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3abc945f2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6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6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6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9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39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avLst/>
            <a:gdLst/>
            <a:ahLst/>
            <a:cxnLst/>
            <a:rect l="l" t="t" r="r" b="b"/>
            <a:pathLst>
              <a:path w="430699" h="48300" extrusionOk="0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avLst/>
            <a:gdLst/>
            <a:ahLst/>
            <a:cxnLst/>
            <a:rect l="l" t="t" r="r" b="b"/>
            <a:pathLst>
              <a:path w="444786" h="24731" extrusionOk="0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avLst/>
            <a:gdLst/>
            <a:ahLst/>
            <a:cxnLst/>
            <a:rect l="l" t="t" r="r" b="b"/>
            <a:pathLst>
              <a:path w="446476" h="24611" extrusionOk="0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avLst/>
            <a:gdLst/>
            <a:ahLst/>
            <a:cxnLst/>
            <a:rect l="l" t="t" r="r" b="b"/>
            <a:pathLst>
              <a:path w="416496" h="52137" extrusionOk="0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6"/>
          <p:cNvSpPr txBox="1">
            <a:spLocks noGrp="1"/>
          </p:cNvSpPr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9"/>
          <p:cNvSpPr txBox="1">
            <a:spLocks noGrp="1"/>
          </p:cNvSpPr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0" name="Google Shape;510;p9"/>
          <p:cNvSpPr txBox="1">
            <a:spLocks noGrp="1"/>
          </p:cNvSpPr>
          <p:nvPr>
            <p:ph type="subTitle" idx="1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2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4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5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7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8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13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subTitle" idx="14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title" idx="16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subTitle" idx="17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9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20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21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18"/>
          <p:cNvSpPr txBox="1">
            <a:spLocks noGrp="1"/>
          </p:cNvSpPr>
          <p:nvPr>
            <p:ph type="subTitle" idx="1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1" name="Google Shape;951;p18"/>
          <p:cNvSpPr txBox="1">
            <a:spLocks noGrp="1"/>
          </p:cNvSpPr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3000" b="1" i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5"/>
          <p:cNvSpPr txBox="1">
            <a:spLocks noGrp="1"/>
          </p:cNvSpPr>
          <p:nvPr>
            <p:ph type="ctrTitle"/>
          </p:nvPr>
        </p:nvSpPr>
        <p:spPr>
          <a:xfrm>
            <a:off x="876001" y="-968361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 dirty="0"/>
              <a:t>TEAM 19</a:t>
            </a:r>
            <a:endParaRPr sz="3400" b="1" i="1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8" name="Google Shape;1788;p35"/>
          <p:cNvSpPr/>
          <p:nvPr/>
        </p:nvSpPr>
        <p:spPr>
          <a:xfrm>
            <a:off x="6782846" y="539999"/>
            <a:ext cx="1641158" cy="1588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Zen Dots"/>
              </a:rPr>
              <a:t>6TH GRADE</a:t>
            </a:r>
          </a:p>
        </p:txBody>
      </p:sp>
      <p:sp>
        <p:nvSpPr>
          <p:cNvPr id="1794" name="Google Shape;1794;p35"/>
          <p:cNvSpPr/>
          <p:nvPr/>
        </p:nvSpPr>
        <p:spPr>
          <a:xfrm>
            <a:off x="2395939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5"/>
          <p:cNvSpPr/>
          <p:nvPr/>
        </p:nvSpPr>
        <p:spPr>
          <a:xfrm>
            <a:off x="5397433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35"/>
          <p:cNvGrpSpPr/>
          <p:nvPr/>
        </p:nvGrpSpPr>
        <p:grpSpPr>
          <a:xfrm>
            <a:off x="1098552" y="223678"/>
            <a:ext cx="790213" cy="667702"/>
            <a:chOff x="2011449" y="225750"/>
            <a:chExt cx="790213" cy="667702"/>
          </a:xfrm>
        </p:grpSpPr>
        <p:pic>
          <p:nvPicPr>
            <p:cNvPr id="1797" name="Google Shape;1797;p35"/>
            <p:cNvPicPr preferRelativeResize="0"/>
            <p:nvPr/>
          </p:nvPicPr>
          <p:blipFill rotWithShape="1">
            <a:blip r:embed="rId3">
              <a:alphaModFix/>
            </a:blip>
            <a:srcRect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04775" dir="3180000" algn="bl" rotWithShape="0">
                <a:srgbClr val="0E6790">
                  <a:alpha val="62000"/>
                </a:srgbClr>
              </a:outerShdw>
            </a:effectLst>
          </p:spPr>
        </p:pic>
        <p:grpSp>
          <p:nvGrpSpPr>
            <p:cNvPr id="1798" name="Google Shape;1798;p35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9" name="Google Shape;1799;p35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1420" h="6799" extrusionOk="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Google Shape;1800;p35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Google Shape;1801;p35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808" name="Google Shape;1808;p35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8805B-13B2-9238-2AE9-34395F6E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518" y="1103739"/>
            <a:ext cx="3230097" cy="3467459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CADDC9B0-C855-7DAE-3153-6238E68883B7}"/>
              </a:ext>
            </a:extLst>
          </p:cNvPr>
          <p:cNvSpPr txBox="1"/>
          <p:nvPr/>
        </p:nvSpPr>
        <p:spPr>
          <a:xfrm>
            <a:off x="-722660" y="1760382"/>
            <a:ext cx="517397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20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Assignment of 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8FC17-E4D5-31BD-6088-D86BFD38D39F}"/>
              </a:ext>
            </a:extLst>
          </p:cNvPr>
          <p:cNvSpPr txBox="1"/>
          <p:nvPr/>
        </p:nvSpPr>
        <p:spPr>
          <a:xfrm>
            <a:off x="6493933" y="1188078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visualizer</a:t>
            </a:r>
          </a:p>
        </p:txBody>
      </p:sp>
      <p:pic>
        <p:nvPicPr>
          <p:cNvPr id="7" name="Hình ảnh 6" descr="Ảnh có chứa văn bản, ảnh chụp màn hình, Phông chữ, tài liệu&#10;&#10;Mô tả được tạo tự động">
            <a:extLst>
              <a:ext uri="{FF2B5EF4-FFF2-40B4-BE49-F238E27FC236}">
                <a16:creationId xmlns:a16="http://schemas.microsoft.com/office/drawing/2014/main" id="{45952D72-C1D7-72C6-63FF-33B6596F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0" y="267604"/>
            <a:ext cx="4455377" cy="46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028003" y="1244076"/>
            <a:ext cx="5087993" cy="3020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01 - Inheritance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MergeSort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CountingSort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RadixSort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 from Sort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MyFormatter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javax.swing.text.NumberFormatter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ButtonPanel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javax.swing.JPanel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java.awt.Canvas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Mainmenu,MainFrame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1CE558E-1AB8-9DCF-45FA-D49BE21CB93C}"/>
              </a:ext>
            </a:extLst>
          </p:cNvPr>
          <p:cNvSpPr txBox="1"/>
          <p:nvPr/>
        </p:nvSpPr>
        <p:spPr>
          <a:xfrm>
            <a:off x="2028003" y="3225276"/>
            <a:ext cx="3842131" cy="739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02 - Polymorphism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 paint() method of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java.awt.Canvas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79381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423667" y="1290630"/>
            <a:ext cx="5087993" cy="2562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03 - Aggregation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has-a Bar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MainMenu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(Sorting windows)</a:t>
            </a:r>
            <a:br>
              <a:rPr lang="en-US" sz="1200" dirty="0">
                <a:solidFill>
                  <a:schemeClr val="bg2"/>
                </a:solidFill>
                <a:latin typeface="Montserrat Semi-Bold"/>
              </a:rPr>
            </a:b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SortButtonListener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sortButtonClicked</a:t>
            </a:r>
            <a:br>
              <a:rPr lang="en-US" sz="1200" dirty="0">
                <a:solidFill>
                  <a:schemeClr val="bg2"/>
                </a:solidFill>
                <a:latin typeface="Montserrat Semi-Bold"/>
              </a:rPr>
            </a:b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VisualizerProvider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onDrawArray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SortedListener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onArraySorted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getBufferStrategy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1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0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1" name="Google Shape;1891;p40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2" name="Google Shape;1892;p40"/>
          <p:cNvSpPr/>
          <p:nvPr/>
        </p:nvSpPr>
        <p:spPr>
          <a:xfrm>
            <a:off x="-1630264" y="13255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3" name="Google Shape;1893;p40"/>
          <p:cNvSpPr/>
          <p:nvPr/>
        </p:nvSpPr>
        <p:spPr>
          <a:xfrm>
            <a:off x="-1596155" y="8771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94" name="Google Shape;1894;p40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8669425" y="831149"/>
            <a:ext cx="1004049" cy="9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B8409A6-61B7-3C9C-602A-EEE27674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3">
            <a:off x="1962539" y="117064"/>
            <a:ext cx="4852200" cy="682200"/>
          </a:xfrm>
        </p:spPr>
        <p:txBody>
          <a:bodyPr/>
          <a:lstStyle/>
          <a:p>
            <a:r>
              <a:rPr lang="en-US" sz="3600" dirty="0">
                <a:latin typeface="Congenial Black" panose="02000503040000020004" pitchFamily="2" charset="0"/>
              </a:rPr>
              <a:t>DEMO</a:t>
            </a:r>
          </a:p>
        </p:txBody>
      </p:sp>
      <p:pic>
        <p:nvPicPr>
          <p:cNvPr id="2" name="OOP-mini-project-demo.mp4">
            <a:hlinkClick r:id="" action="ppaction://media"/>
            <a:extLst>
              <a:ext uri="{FF2B5EF4-FFF2-40B4-BE49-F238E27FC236}">
                <a16:creationId xmlns:a16="http://schemas.microsoft.com/office/drawing/2014/main" id="{C187977C-61C5-D8B5-8FE1-20D828C11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535" y="722208"/>
            <a:ext cx="7281333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6"/>
          <p:cNvPicPr preferRelativeResize="0"/>
          <p:nvPr/>
        </p:nvPicPr>
        <p:blipFill rotWithShape="1">
          <a:blip r:embed="rId4">
            <a:alphaModFix/>
          </a:blip>
          <a:srcRect t="4915"/>
          <a:stretch/>
        </p:blipFill>
        <p:spPr>
          <a:xfrm>
            <a:off x="8692975" y="2203425"/>
            <a:ext cx="1867399" cy="17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6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-551900" y="1174500"/>
            <a:ext cx="1186025" cy="10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36"/>
          <p:cNvSpPr/>
          <p:nvPr/>
        </p:nvSpPr>
        <p:spPr>
          <a:xfrm>
            <a:off x="-1570098" y="4560991"/>
            <a:ext cx="10957275" cy="761000"/>
          </a:xfrm>
          <a:custGeom>
            <a:avLst/>
            <a:gdLst/>
            <a:ahLst/>
            <a:cxnLst/>
            <a:rect l="l" t="t" r="r" b="b"/>
            <a:pathLst>
              <a:path w="438291" h="30440" extrusionOk="0">
                <a:moveTo>
                  <a:pt x="4705" y="1314"/>
                </a:moveTo>
                <a:cubicBezTo>
                  <a:pt x="18603" y="-250"/>
                  <a:pt x="76749" y="258"/>
                  <a:pt x="96639" y="106"/>
                </a:cubicBezTo>
                <a:cubicBezTo>
                  <a:pt x="116529" y="-46"/>
                  <a:pt x="117867" y="-101"/>
                  <a:pt x="124043" y="401"/>
                </a:cubicBezTo>
                <a:cubicBezTo>
                  <a:pt x="130219" y="903"/>
                  <a:pt x="129533" y="982"/>
                  <a:pt x="133697" y="3116"/>
                </a:cubicBezTo>
                <a:cubicBezTo>
                  <a:pt x="137861" y="5250"/>
                  <a:pt x="142426" y="11432"/>
                  <a:pt x="149029" y="13204"/>
                </a:cubicBezTo>
                <a:cubicBezTo>
                  <a:pt x="155632" y="14976"/>
                  <a:pt x="164901" y="13659"/>
                  <a:pt x="173314" y="13750"/>
                </a:cubicBezTo>
                <a:cubicBezTo>
                  <a:pt x="181727" y="13841"/>
                  <a:pt x="189640" y="13841"/>
                  <a:pt x="199509" y="13750"/>
                </a:cubicBezTo>
                <a:cubicBezTo>
                  <a:pt x="209378" y="13659"/>
                  <a:pt x="217200" y="13295"/>
                  <a:pt x="232526" y="13204"/>
                </a:cubicBezTo>
                <a:cubicBezTo>
                  <a:pt x="247852" y="13113"/>
                  <a:pt x="259404" y="13204"/>
                  <a:pt x="291465" y="13204"/>
                </a:cubicBezTo>
                <a:cubicBezTo>
                  <a:pt x="323527" y="13204"/>
                  <a:pt x="401023" y="14259"/>
                  <a:pt x="424895" y="13204"/>
                </a:cubicBezTo>
                <a:cubicBezTo>
                  <a:pt x="448768" y="12149"/>
                  <a:pt x="433130" y="6931"/>
                  <a:pt x="434700" y="6873"/>
                </a:cubicBezTo>
                <a:cubicBezTo>
                  <a:pt x="436270" y="6816"/>
                  <a:pt x="434636" y="9305"/>
                  <a:pt x="434314" y="12859"/>
                </a:cubicBezTo>
                <a:cubicBezTo>
                  <a:pt x="433992" y="16413"/>
                  <a:pt x="437815" y="25412"/>
                  <a:pt x="432769" y="28199"/>
                </a:cubicBezTo>
                <a:cubicBezTo>
                  <a:pt x="427723" y="30986"/>
                  <a:pt x="415680" y="29491"/>
                  <a:pt x="404040" y="29581"/>
                </a:cubicBezTo>
                <a:cubicBezTo>
                  <a:pt x="392401" y="29672"/>
                  <a:pt x="386912" y="28882"/>
                  <a:pt x="362932" y="28742"/>
                </a:cubicBezTo>
                <a:cubicBezTo>
                  <a:pt x="338952" y="28602"/>
                  <a:pt x="299408" y="28462"/>
                  <a:pt x="260162" y="28742"/>
                </a:cubicBezTo>
                <a:cubicBezTo>
                  <a:pt x="220916" y="29022"/>
                  <a:pt x="168042" y="30280"/>
                  <a:pt x="127455" y="30420"/>
                </a:cubicBezTo>
                <a:cubicBezTo>
                  <a:pt x="86868" y="30560"/>
                  <a:pt x="35929" y="29931"/>
                  <a:pt x="16641" y="29581"/>
                </a:cubicBezTo>
                <a:cubicBezTo>
                  <a:pt x="-2647" y="29232"/>
                  <a:pt x="12472" y="30001"/>
                  <a:pt x="11727" y="28323"/>
                </a:cubicBezTo>
                <a:cubicBezTo>
                  <a:pt x="10982" y="26645"/>
                  <a:pt x="11919" y="22651"/>
                  <a:pt x="12173" y="19512"/>
                </a:cubicBezTo>
                <a:cubicBezTo>
                  <a:pt x="12427" y="16373"/>
                  <a:pt x="14494" y="12521"/>
                  <a:pt x="13249" y="9488"/>
                </a:cubicBezTo>
                <a:cubicBezTo>
                  <a:pt x="12004" y="6455"/>
                  <a:pt x="-9193" y="2878"/>
                  <a:pt x="4705" y="1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2" name="Google Shape;1822;p36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" name="Google Shape;1823;p36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5" name="Google Shape;1825;p36"/>
          <p:cNvSpPr/>
          <p:nvPr/>
        </p:nvSpPr>
        <p:spPr>
          <a:xfrm>
            <a:off x="8547975" y="64555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414DF-AFCA-F078-FAB0-F8A2008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00"/>
            <a:ext cx="1803067" cy="616717"/>
          </a:xfrm>
        </p:spPr>
        <p:txBody>
          <a:bodyPr/>
          <a:lstStyle/>
          <a:p>
            <a:r>
              <a:rPr lang="en-US" dirty="0"/>
              <a:t>TOPIC: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F89D37F-CAC9-9760-480F-1288AF43B162}"/>
              </a:ext>
            </a:extLst>
          </p:cNvPr>
          <p:cNvSpPr txBox="1">
            <a:spLocks/>
          </p:cNvSpPr>
          <p:nvPr/>
        </p:nvSpPr>
        <p:spPr>
          <a:xfrm>
            <a:off x="1505033" y="328501"/>
            <a:ext cx="5003092" cy="8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28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Demonstration of sorting </a:t>
            </a:r>
          </a:p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algorithms on an array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9E8635C-2626-18A4-9985-301090DE9669}"/>
              </a:ext>
            </a:extLst>
          </p:cNvPr>
          <p:cNvSpPr txBox="1"/>
          <p:nvPr/>
        </p:nvSpPr>
        <p:spPr>
          <a:xfrm>
            <a:off x="890388" y="1521967"/>
            <a:ext cx="6709833" cy="4340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PROBLEM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Explain three sorting algorithms: Merge sort, Counting sort, Radix sort.</a:t>
            </a:r>
          </a:p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REQUEST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Visualize sorting algorithms on an array, making them become more intuitive.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MUST use a pure array for this project. If  using any Java implementations, must design  wrapper to show  OOP design in the project.</a:t>
            </a:r>
            <a:b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</a:b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50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B9E3655A-93E0-8831-7F0E-0E6197B59CBA}"/>
              </a:ext>
            </a:extLst>
          </p:cNvPr>
          <p:cNvSpPr txBox="1"/>
          <p:nvPr/>
        </p:nvSpPr>
        <p:spPr>
          <a:xfrm>
            <a:off x="228601" y="1263645"/>
            <a:ext cx="4936066" cy="320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Choose sort algorithm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choose an algorithm to sort with an array.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Generate data 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create a random array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Sorting visualization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GUI, run the designated algorithm, run/reset the visualization, see the steps in the sorting process,...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Get help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Show the user manual and application restriction to the user under.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Quit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Backward to the main menu where to choose sorting algorithms.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FA1EF83-7C3A-6AB9-155F-E24D5076FA64}"/>
              </a:ext>
            </a:extLst>
          </p:cNvPr>
          <p:cNvSpPr txBox="1"/>
          <p:nvPr/>
        </p:nvSpPr>
        <p:spPr>
          <a:xfrm>
            <a:off x="-9305" y="-246660"/>
            <a:ext cx="5173972" cy="1084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32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Use case diagram</a:t>
            </a:r>
          </a:p>
        </p:txBody>
      </p:sp>
      <p:pic>
        <p:nvPicPr>
          <p:cNvPr id="7" name="Picture 6" descr="A diagram of a person&#10;&#10;Description automatically generated">
            <a:extLst>
              <a:ext uri="{FF2B5EF4-FFF2-40B4-BE49-F238E27FC236}">
                <a16:creationId xmlns:a16="http://schemas.microsoft.com/office/drawing/2014/main" id="{0A9814A9-FCCF-9700-BBCA-C0BF79F9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37" y="654359"/>
            <a:ext cx="3454400" cy="4100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38"/>
          <p:cNvPicPr preferRelativeResize="0"/>
          <p:nvPr/>
        </p:nvPicPr>
        <p:blipFill rotWithShape="1">
          <a:blip r:embed="rId3">
            <a:alphaModFix/>
          </a:blip>
          <a:srcRect l="12492" t="18400" r="12342" b="12005"/>
          <a:stretch/>
        </p:blipFill>
        <p:spPr>
          <a:xfrm>
            <a:off x="-481831" y="2929499"/>
            <a:ext cx="1201834" cy="11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8"/>
          <p:cNvSpPr/>
          <p:nvPr/>
        </p:nvSpPr>
        <p:spPr>
          <a:xfrm>
            <a:off x="197045" y="284038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6" name="Google Shape;1866;p38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5728707">
            <a:off x="8175783" y="547431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E00B0-F116-9C85-8841-A3E8F141B03F}"/>
              </a:ext>
            </a:extLst>
          </p:cNvPr>
          <p:cNvSpPr txBox="1"/>
          <p:nvPr/>
        </p:nvSpPr>
        <p:spPr>
          <a:xfrm>
            <a:off x="-67734" y="-299202"/>
            <a:ext cx="5884332" cy="105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98"/>
              </a:lnSpc>
            </a:pPr>
            <a:r>
              <a:rPr lang="en-US" sz="3200" b="1" u="sng" dirty="0">
                <a:solidFill>
                  <a:schemeClr val="bg2"/>
                </a:solidFill>
                <a:latin typeface="Congenial Black" panose="02000503040000020004" pitchFamily="2" charset="0"/>
              </a:rPr>
              <a:t>General class diagram</a:t>
            </a:r>
          </a:p>
        </p:txBody>
      </p:sp>
      <p:pic>
        <p:nvPicPr>
          <p:cNvPr id="3" name="Hình ảnh 2" descr="Ảnh có chứa biểu đồ, văn bản, Kế hoạch, Hình chữ nhật&#10;&#10;Mô tả được tạo tự động">
            <a:extLst>
              <a:ext uri="{FF2B5EF4-FFF2-40B4-BE49-F238E27FC236}">
                <a16:creationId xmlns:a16="http://schemas.microsoft.com/office/drawing/2014/main" id="{00972A67-CABB-8517-1FB8-8B73CAEBA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03" y="753009"/>
            <a:ext cx="6982097" cy="391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B88AA-3A0B-8F59-6E65-E0C05EC62DC3}"/>
              </a:ext>
            </a:extLst>
          </p:cNvPr>
          <p:cNvSpPr txBox="1"/>
          <p:nvPr/>
        </p:nvSpPr>
        <p:spPr>
          <a:xfrm>
            <a:off x="6411713" y="2371694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sorting</a:t>
            </a:r>
          </a:p>
        </p:txBody>
      </p:sp>
      <p:pic>
        <p:nvPicPr>
          <p:cNvPr id="4" name="Hình ảnh 3" descr="Ảnh có chứa văn bản, ảnh chụp màn hình, hàng, Hình chữ nhật&#10;&#10;Mô tả được tạo tự động">
            <a:extLst>
              <a:ext uri="{FF2B5EF4-FFF2-40B4-BE49-F238E27FC236}">
                <a16:creationId xmlns:a16="http://schemas.microsoft.com/office/drawing/2014/main" id="{EC74C9F5-101B-EA53-E458-5BB73905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3" y="980028"/>
            <a:ext cx="6013170" cy="31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F03DCC-EB76-CE49-31E8-BCC7D6A32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75" y="692311"/>
            <a:ext cx="5298197" cy="4046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96501-27E5-D094-F09B-174964D368C1}"/>
              </a:ext>
            </a:extLst>
          </p:cNvPr>
          <p:cNvSpPr txBox="1"/>
          <p:nvPr/>
        </p:nvSpPr>
        <p:spPr>
          <a:xfrm>
            <a:off x="2032887" y="292201"/>
            <a:ext cx="620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mainMenuApplication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6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9E1EE0-50DC-F518-CE62-84B9C0AA8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303" y="293530"/>
            <a:ext cx="3965297" cy="455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51385-19B1-D891-26DB-97318D6224CB}"/>
              </a:ext>
            </a:extLst>
          </p:cNvPr>
          <p:cNvSpPr txBox="1"/>
          <p:nvPr/>
        </p:nvSpPr>
        <p:spPr>
          <a:xfrm>
            <a:off x="6010207" y="86634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Class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MainFrame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5ACEC9-0B2A-CAAE-A0EB-14987FE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3" y="246501"/>
            <a:ext cx="3588642" cy="33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B4F6A-F23C-9FC8-45A2-D8977A365C92}"/>
              </a:ext>
            </a:extLst>
          </p:cNvPr>
          <p:cNvSpPr txBox="1"/>
          <p:nvPr/>
        </p:nvSpPr>
        <p:spPr>
          <a:xfrm>
            <a:off x="1096433" y="3651879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bars</a:t>
            </a:r>
          </a:p>
        </p:txBody>
      </p:sp>
      <p:pic>
        <p:nvPicPr>
          <p:cNvPr id="6" name="Picture 5" descr="A diagram of a button&#10;&#10;Description automatically generated">
            <a:extLst>
              <a:ext uri="{FF2B5EF4-FFF2-40B4-BE49-F238E27FC236}">
                <a16:creationId xmlns:a16="http://schemas.microsoft.com/office/drawing/2014/main" id="{3052CCF9-A69D-1D4B-BA18-B6BFDB36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38" y="1032244"/>
            <a:ext cx="3446597" cy="385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49442-E1D8-FD49-BD1A-47BC748D7E1D}"/>
              </a:ext>
            </a:extLst>
          </p:cNvPr>
          <p:cNvSpPr txBox="1"/>
          <p:nvPr/>
        </p:nvSpPr>
        <p:spPr>
          <a:xfrm>
            <a:off x="5778500" y="691401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button</a:t>
            </a:r>
          </a:p>
        </p:txBody>
      </p:sp>
    </p:spTree>
    <p:extLst>
      <p:ext uri="{BB962C8B-B14F-4D97-AF65-F5344CB8AC3E}">
        <p14:creationId xmlns:p14="http://schemas.microsoft.com/office/powerpoint/2010/main" val="55660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C974B6-FD5C-3FFC-450D-977468D0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3" y="206393"/>
            <a:ext cx="3928131" cy="361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E1633-A73E-AD42-9CB9-B1563D060CBC}"/>
              </a:ext>
            </a:extLst>
          </p:cNvPr>
          <p:cNvSpPr txBox="1"/>
          <p:nvPr/>
        </p:nvSpPr>
        <p:spPr>
          <a:xfrm>
            <a:off x="991012" y="396396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canvas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0A821E-483E-D021-FE40-E398EDBB4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67" y="595978"/>
            <a:ext cx="4274220" cy="326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79AB9-9FFB-162C-D901-09A8106845C8}"/>
              </a:ext>
            </a:extLst>
          </p:cNvPr>
          <p:cNvSpPr txBox="1"/>
          <p:nvPr/>
        </p:nvSpPr>
        <p:spPr>
          <a:xfrm>
            <a:off x="5563475" y="3963965"/>
            <a:ext cx="298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formatter</a:t>
            </a:r>
          </a:p>
        </p:txBody>
      </p:sp>
    </p:spTree>
    <p:extLst>
      <p:ext uri="{BB962C8B-B14F-4D97-AF65-F5344CB8AC3E}">
        <p14:creationId xmlns:p14="http://schemas.microsoft.com/office/powerpoint/2010/main" val="223031914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291</Words>
  <Application>Microsoft Macintosh PowerPoint</Application>
  <PresentationFormat>On-screen Show (16:9)</PresentationFormat>
  <Paragraphs>42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Montserrat Semi-Bold</vt:lpstr>
      <vt:lpstr>Arimo</vt:lpstr>
      <vt:lpstr>Congenial Black</vt:lpstr>
      <vt:lpstr>Congenial Light</vt:lpstr>
      <vt:lpstr>Congenial SemiBold</vt:lpstr>
      <vt:lpstr>Zen Dots</vt:lpstr>
      <vt:lpstr>STEM Elective Subject for Middle School - 6th Grade: Coding, Engineering, and Robotics Design by Slidesgo</vt:lpstr>
      <vt:lpstr>TEAM 19</vt:lpstr>
      <vt:lpstr>TOPIC: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19</dc:title>
  <dc:creator>Rerkull</dc:creator>
  <cp:lastModifiedBy>Le Phuong Nam 20210628</cp:lastModifiedBy>
  <cp:revision>7</cp:revision>
  <dcterms:modified xsi:type="dcterms:W3CDTF">2024-01-06T12:49:09Z</dcterms:modified>
</cp:coreProperties>
</file>